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7" r:id="rId5"/>
    <p:sldId id="260" r:id="rId6"/>
    <p:sldId id="268" r:id="rId7"/>
    <p:sldId id="261" r:id="rId8"/>
    <p:sldId id="262" r:id="rId9"/>
    <p:sldId id="266" r:id="rId10"/>
    <p:sldId id="263" r:id="rId11"/>
    <p:sldId id="269" r:id="rId12"/>
    <p:sldId id="270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gical Operations" initials="LO" lastIdx="5" clrIdx="0">
    <p:extLst>
      <p:ext uri="{19B8F6BF-5375-455C-9EA6-DF929625EA0E}">
        <p15:presenceInfo xmlns:p15="http://schemas.microsoft.com/office/powerpoint/2012/main" userId="a176486238cec2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00"/>
    <a:srgbClr val="C2D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CCB7C-B6CF-4B32-8FE8-CA412291A09C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8103D-9E1D-4905-9D18-05CE245CC3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426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37:29.306"/>
    </inkml:context>
    <inkml:brush xml:id="br0">
      <inkml:brushProperty name="width" value="0.1" units="cm"/>
      <inkml:brushProperty name="height" value="0.6" units="cm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24.305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3 398,'-2'264,"5"291,21-303,-9-125,-3-41,12 37,-10-55,-2-1,2 66,-12 508,-5-309,3-54,0-276,-1-1,1 1,0-1,0 1,0-1,0 1,0 0,0-1,0 1,1-1,-1 1,1-1,-1 1,1-1,-1 0,1 1,0-1,-1 0,1 1,0-1,0 0,0 0,0 0,0 0,1 0,-1 0,0 0,0 0,1 0,-1 0,0-1,1 1,-1 0,2-1,2 0,1 0,0 0,0-1,-1 0,1 0,0 0,-1-1,4-1,3 0,26-10,0-2,-1-2,8-5,-21 8,0 2,1 1,0 1,0 1,1 1,1 1,-1 2,27-3,-14 6,0-2,0-2,11-3,13-1,1 4,-1 2,1 3,33 5,21-2,571-1,-649 1,-1 1,1 3,1 1,6 1,46 3,0-4,2 6,-13-3,57 1,-4-10,0-1,0 7,24 8,-57 1,-52-6,1-2,0-3,0-1,26-4,-72 0,1 0,0-1,0 0,-1 0,1 0,0-1,-1 0,1 0,-1 0,0-1,4-2,-6 2,0 1,0-1,-1 0,1 0,-1 0,0 0,0 0,0-1,0 1,0-1,-1 1,0-1,1 0,-1 1,-1-1,1 0,0 0,-1-2,2-22,-1 0,-1 0,-2 0,-1 0,-2-7,-32-144,18 100,-3-19,-19-79,8-1,-8-165,22 120,6 97,5-61,3 95,-4-1,-3 1,-6-4,-1-13,-3-26,6-2,6 0,5-6,8-234,-3 376,0-1,0 0,0 0,0 0,0 0,0 0,0 0,-1 1,1-1,-1 0,1 0,-1 0,0 1,1-1,-1 0,0 1,0-1,0 1,-1-1,1 1,0-1,0 1,-1 0,1 0,-1-1,1 1,-2 0,-3-1,1 1,-1 0,0 0,1 1,-1 0,1 0,-1 0,-4 1,-38 4,1 2,-27 8,-25 5,46-11,-27 4,0-2,-52-2,-1024-8,514-4,440-4,-1-9,-57-19,242 33,4-1,1 1,-1 1,0 0,1 1,-1 0,-3 1,14 0,1-1,-1 1,0-1,1 1,-1 0,0 0,1 0,0 1,-1-1,1 0,0 1,-1 0,1-1,0 1,0 0,0 0,1 0,-1 1,0-1,1 0,-1 0,1 1,0-1,0 1,0 0,0-1,0 1,1 0,-1-1,1 1,0 0,-1 1,1 18,0 1,2-1,1 9,-1-16,1 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49:33.816"/>
    </inkml:context>
    <inkml:brush xml:id="br0">
      <inkml:brushProperty name="width" value="0.2" units="cm"/>
      <inkml:brushProperty name="height" value="0.2" units="cm"/>
      <inkml:brushProperty name="color" value="#F6630D"/>
      <inkml:brushProperty name="ignorePressure" value="1"/>
    </inkml:brush>
  </inkml:definitions>
  <inkml:trace contextRef="#ctx0" brushRef="#br0">124 1166,'57'1,"0"-3,1-3,-1-2,-1-3,0-2,12-6,-15 2,1 2,0 2,0 3,1 2,37 0,225 10,-246 2,0 2,-1 4,31 10,-43-8,1-4,41 1,-59-6,-19 0,-1 0,1 1,-1 1,8 5,-4-3,0 0,24 4,48 2,-26-5,-1 3,61 20,-101-24,0-1,1-1,-1-2,25 0,127-4,-93-2,-8 3,109-5,-185 5,0-1,-1-1,1 1,0-1,0 0,-1 0,1 0,-1-1,1 0,-1 0,1 0,-1 0,0-1,0 1,0-1,0 0,-1 0,1-1,-1 1,0-1,0 1,0-1,0 0,-1 0,1-1,-1 1,0 0,0-1,-1 1,0-1,1 0,-1 1,-1-1,1 0,-1 0,0 1,0-1,0 0,-1 0,1 0,-1 1,0-1,-1 0,1 1,-6-16,0 0,-2 0,0 1,0 1,-4-3,-1-3,2-1,-7-17,-37-93,32 83,2-1,3-1,2-1,-1-12,14 34,1 0,2 0,2-20,0 25,-1 0,-2 0,0 0,-2 1,-3-12,5 30,-16-68,17 71,0-1,1 1,-1 0,1-1,1 1,-1 0,1 0,0-1,1 1,1-4,-3 8,1 1,0 0,0 0,-1 0,1-1,0 1,0 0,0 0,1 0,-1 1,0-1,0 0,0 0,1 1,-1-1,0 0,1 1,-1-1,0 1,1 0,-1-1,1 1,-1 0,1 0,-1 0,0 0,1 0,-1 0,1 1,-1-1,1 0,-1 1,0-1,1 1,-1-1,0 1,1 0,-1 0,1 0,9 5,0 0,0 0,-1 2,3 2,-10-9,109 89,-35-29,70 44,-109-79,-2 1,2 5,38 29,-27-20,-1 2,-3 2,0 3,6 5,45 69,-31-53,-28-28,3-1,1-2,18 12,176 116,52 18,-243-160,-33-19,0 1,-1 0,1 0,-1 1,0 1,3 4,-9-8,-1 0,0 0,0 0,0 0,-1 1,1-1,-1 1,0 0,-1 0,1 0,-1 0,0 0,0 0,-1 0,1 0,-1 0,0 0,0 1,-2 11,0-1,0 1,-2-1,0 0,0 0,-2 0,0-1,-1 1,0-2,-1 1,-1-1,0 0,-1-1,-6 7,-46 52,1 7,-2 1,-14 17,5 3,3 3,5 3,-2 17,19-16,4 2,-10 53,10-29,34-103,-2 1,-1-2,-2 1,0-2,-2 0,-13 17,26-41,-1 0,1 0,-1 0,0-1,-1 0,1 1,0-1,-1 0,0-1,0 1,0-1,0 0,0-1,0 1,0-1,-1 0,1 0,-1 0,1-1,0 0,-1 0,0 0,0-1,-1-1,0 1,1-1,0 0,0 0,-1-1,1 0,1 0,-1 0,0-1,1 0,0 0,0 0,0-1,0 0,1 0,-3-3,-19-26,2-2,1-1,2 0,1-2,2 0,2-1,-7-29,7 27,-1 1,-2 1,-2 1,-23-33,15 25,2-1,-16-42,31 56,3-2,0 1,3-1,0-8,-2-7,4 21,3 20,0 0,-1 1,0-1,0 1,-1 0,-1-4,2 11,1-1,0 1,-1-1,1 1,-1 0,0 0,0 0,0 0,0 0,0 0,0 1,0-1,-1 1,1-1,-1 1,1 0,-1 0,1 0,-1 0,0 0,0 1,1-1,-1 1,-1 0,-26-1,-1 2,1 1,-1 1,1 2,0 1,-19 7,-81 13,-6-16,-1-5,-46-8,-1 0,-1644 3,1818 0,0 0,0-1,1 0,-1 0,0-1,1-1,-1 1,1-2,0 1,0-1,-2-1,4 0,1 0,-1 0,1 0,0 0,0-1,1 0,0-1,0 1,0-1,1 0,0 0,0 0,-2-8,-4-13,1 0,2-1,1 1,1-2,1-5,0 2,-1 1,-2-1,-1 1,-2-2,0 6,2-2,1 1,2-1,0 0,1-27,2-41,5-16,0-11,-3 92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34.42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38 77</inkml:trace>
  <inkml:trace contextRef="#ctx0" brushRef="#br0" timeOffset="1834.647">1 0,'1'0,"0"1,1-1,-1 1,0-1,0 1,1-1,-1 1,0 0,0 0,0-1,0 1,0 0,0 0,0 0,0 0,0 0,0 0,0 1,-1-1,1 0,-1 0,1 0,-1 1,1-1,-1 0,1 1,-1-1,0 1,8 42,-7-40,7 114,-6 0,-5 32,-1 15,3-120,0-29,0 1,1 0,1 0,0-1,1 1,1-1,1 1,0-1,1 0,-3-12,0-1,1 1,0-1,-1 0,1 0,1 0,-1 0,0 0,1 0,-1-1,1 0,0 0,-1 0,1 0,0 0,0-1,1 0,-1 0,0 0,0 0,2-1,17 3,0-1,0-1,14-2,-12 1,283-5,-266 4</inkml:trace>
  <inkml:trace contextRef="#ctx0" brushRef="#br0" timeOffset="3819.247">886 578,'104'2,"-56"1,0-3,1-1,-1-3,19-5,-59 7,0-1,1 0,-2 0,1-1,0 0,-1 0,1-1,-1 0,-1 0,1-1,-1 0,0 0,0 0,0-1,-1 0,0 0,-1-1,0 1,3-6,-5 8,0 0,0 0,0 0,0 0,-1 0,0-1,0 1,0 0,-1-1,0 1,0 0,0-1,-1 1,1 0,-1 0,-1-1,1 1,-1 0,0 0,0 0,0 0,-1 1,1-1,-1 1,0-1,-1 1,1 0,-1 0,0 0,0 1,-4-4,-3 1,-1 0,0 0,-1 1,1 0,-1 1,0 1,0 0,-1 0,0 1,-31-7,19 3,-1 0,1 2,-1 1,0 1,0 2,0 0,1 2,-1 1,-11 3,29-3,0 1,0 0,1 0,-1 1,1 0,0 0,1 1,0 0,0 0,0 1,0 0,1 0,0 1,1-1,0 1,0 0,0 1,1-1,1 1,-2 4,-2 5,1 1,1 0,1 0,1 0,0 0,1 1,1-1,1 1,2 8,-1-15,1-1,1 0,0 1,1-1,0-1,0 1,1 0,1-1,0 0,1-1,0 1,0-1,1 0,0-1,1 0,0 0,1-1,3 2,8 5,0-2,1-1,0 0,1-2,0 0,0-2,1-1,17 3,-17-4,29 7,0-2,1-3,25 0,-37-7</inkml:trace>
  <inkml:trace contextRef="#ctx0" brushRef="#br0" timeOffset="6185.44">2233 231,'-74'-1,"43"-1,1 1,-1 1,1 2,-1 1,1 2,-21 5,45-8,0 1,0-1,0 1,0 0,1 1,-1-1,1 1,0 0,0 0,0 1,0-1,1 1,0 0,0 1,0-1,1 1,-6 10,1 1,1 0,1 1,-4 14,-17 45,18-56,1 0,1 1,1 0,1 1,1-1,1 1,-1 16,4-31,-1 1,1 0,1-1,0 1,0 0,0-1,1 1,0-1,1 0,0 1,0-1,1 0,0-1,1 1,-1-1,1 0,1 0,-1 0,1-1,0 0,4 3,-1-4,-1 0,1-1,0 0,0-1,0 0,0-1,1 1,-1-2,1 1,0-1,6-1,17 1,-1-2,26-5,-50 5,-1-1,1 0,-1 0,0 0,0-1,0-1,0 1,-1-1,1 0,-1 0,0-1,0 0,-1 0,1-1,-1 1,0-1,-1 0,1 0,-1-1,0 1,-1-1,0 0,0 0,1-3,7-23,-1 0,-2 0,-1 0,2-28,-8 54,5-43,-1-1,-2-13,-4 44,1-1,-2 1,-1 0,-1 0,0 0,-1 0,-2 0,-21-62,32 166,3 46,16 72,-15-126,-6-52,0-1,2 1,1-1,2 9,-4-25,-1 0,1 0,0-1,1 1,0-1,0 0,0 0,0 0,1 0,0-1,0 1,1-1,0-1,0 1,0-1,0 0,8 4,-1-1,1 0,0-2,0 1,12 1,-21-5,0-1,0 0,0 0,1 0,-1-1,0 0,0 0,0-1,1 1,-1-1,0 0,0 0,0-1,0 1,0-1,0 0,-1-1,1 1,14-14</inkml:trace>
  <inkml:trace contextRef="#ctx0" brushRef="#br0" timeOffset="8110.727">2849 192,'2'124,"0"-26,-8 66,-12-65,13-83,1 0,1 1,0-1,1 1,1 0,1 0,0 0,1 0,2 3,19 37,-19-49,1-1,-1 1,0-1,0 1,-1 0,0 0,0 4,-2-13,0 1,-1 0,1 0,0 0,0 0,-1-1,1 1,0 0,0 0,0 0,-1 0,1 0,0 0,-1 0,1-1,0 1,0 0,-1 0,1 0,0 0,0 0,-1 0,1 0,0 1,-1-1,1 0,0 0,0 0,-1 0,1 0,0 0,0 0,-1 1,1-1,0 0,0 0,0 0,-1 0,1 1,0-1,0 0,0 0,0 1,0-1,-1 0,1 0,0 1,0-1,0 0,0 0,0 1,0-1,0 0,0 0,0 1,0-1,0 0,0 1,0-1,0 0,0 0,0 1,0-1,0 0,0 0,-14-18,6-4,2 1,0-1,1 0,-2-20,-2-13,-3-24,4 0,4 0,5-76,0 78,-1 68,0 1,1 0,-1 0,2-1,-1 1,1 0,0 0,1 0,0 1,0-1,4-5,-4 9,0 0,0 0,1 0,-1 1,1-1,0 1,1 0,-1 0,0 0,1 0,-1 1,1 0,0 0,0 0,0 1,0-1,0 1,0 0,1 1,38-5,-1 3,1 2,41 5,13-1,-65-4</inkml:trace>
  <inkml:trace contextRef="#ctx0" brushRef="#br0" timeOffset="18104.995">3657 192,'0'717,"0"-743,2 0,0 0,1 1,2 0,2-7,-2 17,-1 0,2 1,0 0,1 1,0-1,1 1,1 1,0-1,8-7,52-65,-40 47,2 2,6-5,-27 32,0-1,1 1,0 1,0 0,1 1,0 0,0 0,1 2,6-3,-16 7,0 0,0 1,-1-1,1 1,1-1,-1 1,0 0,0 0,0 1,0-1,0 0,0 1,0 0,-1 0,1 0,0 0,0 0,0 0,-1 1,1-1,-1 1,1 0,-1 0,0 0,0 0,1 0,-2 1,1-1,0 0,0 1,0 1,6 10,0 1,-1 0,0 1,-1-1,1 7,-1-2,2 8,-2 1,-2-1,0 1,-2 0,-1 0,-1 0,-2 13,2 86,4-98,2-1,7 27,-2-14,-3-14,3-5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1:54.943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501 77,'0'7,"1"0,0 0,0-1,1 1,0 0,0-1,1 1,8 32,2 73,-5 0,-5 0,-8 51,2 20,3-107,0-44</inkml:trace>
  <inkml:trace contextRef="#ctx0" brushRef="#br0" timeOffset="1127.928">0 154,'13'0,"24"0,32 0,37 0,27 0,16 0,10 0,-10 0,-23 0,-27 0,-29-6,-22-10,-11-1,-12 2</inkml:trace>
  <inkml:trace contextRef="#ctx0" brushRef="#br0" timeOffset="2920.995">1270 501,'-5'1,"-1"1,1-1,-1 2,1-1,0 0,0 1,0 0,0 0,1 1,-1-1,1 1,0 0,0 0,0 1,-1 1,-13 13,8-10,0 0,1 1,1 0,-1 0,2 1,-1 0,2 0,0 1,0 0,1 0,-2 5,5-9,0 0,0 0,1 0,0 1,1-1,-1 0,1 0,1 1,0-1,0 0,1 0,0 0,0 0,1 0,0 0,0-1,0 1,1-1,1 0,2 6,31 43,-35-52,0 0,0 0,1 0,-1-1,1 1,0-1,0 0,1 0,-1-1,0 1,2-1,-5-1,1-1,-1 0,1 0,0 0,-1 0,1 0,-1 0,1 0,0 0,-1-1,1 1,-1-1,1 1,-1-1,1 0,-1 1,0-1,1 0,-1 0,0 0,0 0,1 0,-1 0,0 0,0-1,0 1,0 0,-1-1,1 1,0 0,0-1,-1 1,1-1,-1 0,19-53,-14 18,0 1,-3-1,-2-29,3-33,-3 96,0-1,0 1,1-1,0 1,0-1,0 1,0-1,0 1,1 0,-1 0,1 0,0 0,2-3,-4 6,1-1,-1 1,1-1,-1 1,1 0,0-1,-1 1,1 0,-1-1,1 1,0 0,-1 0,1-1,0 1,-1 0,1 0,0 0,-1 0,1 0,0 0,-1 0,1 0,0 0,-1 1,1-1,0 0,1 1,0 0,0 1,-1-1,1 0,0 1,-1-1,1 1,-1-1,1 1,-1 0,0 0,0 0,0 0,41 73,21 56,-9-19,-49-103,1 1,1-2,0 1,0-1,1 0,-1 0,2-1,-1 0,1 0,0-1,1 0,-1-1,2 0,25 12,1-1,33 8,-67-23,14 5</inkml:trace>
  <inkml:trace contextRef="#ctx0" brushRef="#br0" timeOffset="4205.224">2079 0,'0'655,"-2"-617,-2 0,-1-1,-3 6,-9 66,6-34,2-49</inkml:trace>
  <inkml:trace contextRef="#ctx0" brushRef="#br0" timeOffset="5507.206">2656 40,'0'963,"1"-954,-1 0,-1 0,1 0,-1 0,-1 0,0-1,0 1,-1-1,0 1,0-1,-1 0,0 0,-2 3,-10 7</inkml:trace>
  <inkml:trace contextRef="#ctx0" brushRef="#br0" timeOffset="6863.716">3272 77,'-23'3,"0"0,0 2,1 1,0 0,0 2,1 0,0 1,-13 9,-56 20,-144 55,184-71,2 3,0 2,-29 23,74-48,-1 1,1 0,-1-1,1 1,0 1,0-1,0 0,0 1,1-1,-1 1,1 0,0 0,0 0,1 0,-1 0,1 0,0 0,0 0,-1 4,2-3,1 0,-1 0,1 1,0-1,0 0,0 0,1 0,0 0,0-1,0 1,1 0,-1-1,1 0,2 3,7 8,1-1,0 0,1-1,1-1,0 0,0-1,1-1,9 4,-11-6,13 6,0 1,0 2,-2 0,0 2,13 13,-19-16,0-1,1-1,1-1,1 0,14 5,9 6,62 20,-84-34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04.838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905 424,'-181'0,"-1"8,-5 8,175-15,0 1,0 1,0 0,0 0,1 1,-1 0,1 1,-5 3,13-6,-1 1,0 0,0 0,1 0,0 0,0 1,0-1,0 1,0 0,0 0,1 0,0 0,0 0,0 0,1 1,-1-1,1 1,0-1,0 1,1 0,-1-1,1 5,1 41,2-1,2-1,2 2,-4-39,0 0,0 1,1-1,0-1,1 1,1-1,-1 1,2-2,-1 1,1-1,1 0,-1 0,2-1,7 7,19 14,1-2,2-2,10 5,6 4,269 162,-247-151,-60-33,-1 0,-1 0,0 1,0 1,-1 0,-1 1,-1 1,0 0,-1 0,-1 1,0 0,-1 0,-1 1,0 3,-4-13,-2 0,1 0,-1 0,0 0,0 0,-1 0,0 0,0 0,-1 0,0 0,-1 0,0-1,0 1,0 0,-1-1,0 1,-1-1,0 0,0 0,0 0,-3 2,0-1,-1 0,0 0,0 0,-1-1,0-1,0 1,-1-1,1-1,-1 0,-1 0,1-1,-1 0,1-1,-1 0,-5 0,-52 6,1-4,-1-2,-1-3,1-3,-32-7,78 8,0-1,1 0,-1-2,1-1,0 0,0-1,1-2,0 0,0-1,1-1,1 0,-11-10,-48-31,71 49,-1-1,1 1,-1 0,0 1,0-1,0 1,0 1,0-1,0 1,-1 1,0-1,-12 4</inkml:trace>
  <inkml:trace contextRef="#ctx0" brushRef="#br0" timeOffset="1245.628">559 1,'1'0,"0"1,1-1,-1 1,0 0,0-1,0 1,0 0,0 0,0-1,0 1,0 0,0 0,0 0,0 0,-1 0,1 1,0-1,-1 0,1 0,-1 0,1 1,-1-1,1 0,-1 0,0 2,9 38,-9-38,9 89,-4-1,-4 1,-4 2,1 29,0-66,-2-1,-2 1,-3-1,-2-1,-11 31,0 20,16-71,-1 0,-6 14,-7 21,-8 61,13-56,-15 45,16-66,2 0,3 1,0 25,-9 60,12-96,3 1,1 0,2 0,1-3,-3 1,-1-1,-3 5,-2-11</inkml:trace>
  <inkml:trace contextRef="#ctx0" brushRef="#br0" timeOffset="2564.104">1136 77,'-6'117,"-6"-1,-4 0,-12 29,14-74,-22 92,-7-2,-27 55,33-94,20-61,-22 52,2-13,3 6,-9 26,0 4,3 15,38-143,1 0,1 0,-1 0,1 0,1 0,-1 0,1 0,1 2,0 3,2 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13.850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1963 694,'-48'-11,"0"1,0 3,-1 1,0 3,-38 3,45-1,-50 1,-1 4,1 5,0 3,0 4,2 5,-4 4,62-15,0 0,-21 12,46-19,0 1,0-1,0 1,1 0,0 1,-1-1,2 1,-1 0,0 1,1 0,0-1,1 2,-1-1,-2 5,6-8,0 1,1 0,-1-1,1 1,-1 0,1 0,0-1,1 1,-1 0,1-1,-1 1,1 0,0-1,0 1,1-1,-1 1,1-1,0 1,0-1,0 0,0 0,0 0,1 0,-1-1,1 1,1 0,11 12,2 0,-1-2,2 0,2 1,-7-6,72 44,3-4,2-3,40 10,-65-26,65 25,-55-25,-1 4,-2 2,-1 4,18 16,-46-26,-20-14,-1 1,-1 0,19 19,-34-29,0 0,-1 1,0 0,0 0,-1 0,1 1,-2-1,1 1,-1 0,0 0,-1 0,0 0,0 1,0 4,0-2,-2-1,1 0,-1 0,0 1,-1-1,-1 0,0 1,0-1,-1 3,0-7,1-1,-1 1,0-1,0 1,-1-1,0 0,1 0,-2-1,1 1,0-1,-1 0,0 0,0-1,0 1,-1-1,-1 1,-23 10,0 0,-1-3,0 0,-32 5,-135 21,142-28,43-7,-101 18,0-6,-1-4,-40-4,121-10,-1-1,1-2,0-1,1-1,0-2,0-2,1 0,-26-17,-12-7</inkml:trace>
  <inkml:trace contextRef="#ctx0" brushRef="#br0" timeOffset="1398.533">1269 1,'2'137,"1"-40,-4 0,-10 53,2-107,-2 0,-1 0,-3-2,-1 0,-18 32,2-3,-3 20,-92 258,-62 99,179-423,2-1,0 1,1 1,2-1,0 1,0 24,1 23,6 52,0-50,-6 52,-2-94,-2-7</inkml:trace>
  <inkml:trace contextRef="#ctx0" brushRef="#br0" timeOffset="2406.182">1769 194,'0'68,"-6"245,0-251,-2 0,-2 0,-4-1,-2 2,-54 163,-56 113,81-219,6 2,-16 97,-11 35,40-157,18-57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1T16:52:24.399"/>
    </inkml:context>
    <inkml:brush xml:id="br0">
      <inkml:brushProperty name="width" value="0.2" units="cm"/>
      <inkml:brushProperty name="height" value="0.2" units="cm"/>
      <inkml:brushProperty name="color" value="#004F8B"/>
      <inkml:brushProperty name="ignorePressure" value="1"/>
    </inkml:brush>
  </inkml:definitions>
  <inkml:trace contextRef="#ctx0" brushRef="#br0">1219 463,'-54'-1,"0"0,1 3,-50 7,87-7,-1 2,1 0,0 0,1 2,-1 0,1 0,0 2,1 0,0 0,0 1,-7 7,-13 15,2 0,0 2,3 1,1 2,-15 26,40-58,0 0,0 1,1 0,-1 0,1 0,1 0,-1 0,0 0,1 0,0 0,1 0,-1 1,1-1,0 0,0 1,0-1,1 0,0 1,1 1,1-1,-1 1,2 0,-1-1,1 0,-1 0,2 0,-1 0,1-1,0 1,0-1,0 0,2 0,86 69,3-5,103 56,-67-44,39 37,-78-51,-41-31,-2 2,13 15,-53-43,-1 1,0 0,-1 0,0 1,-1 0,-1 0,0 1,0-1,-1 2,-1-1,0 0,1 10,-3-16,0 1,-1-1,0 1,-1-1,1 1,-2-1,1 1,-1-1,0 1,0-1,-1 0,0 1,0-1,-1 0,0 0,0-1,-1 1,0 0,0-1,0 0,-1 0,0 0,-5 4,-8 3,-1 0,0-2,-1 0,0-1,0-1,-1 0,-8 0,-35 10,-56 8,17-12,1-4,-2-4,1-6,0-3,-1-5,2-5,-65-16,116 17,1-1,1-2,0-3,1-2,-8-6,6-1</inkml:trace>
  <inkml:trace contextRef="#ctx0" brushRef="#br0" timeOffset="1836.974">1219 501,'6'0,"10"0,7 0,7 0,5 0,3 0,2 0,0 0,0 0,0 0,-7 0</inkml:trace>
  <inkml:trace contextRef="#ctx0" brushRef="#br0" timeOffset="3409.703">1296 0,'-2'61,"-3"0,-3 0,-2-1,-15 51,8-28,13-57,-1 0,-1-1,-1 1,-1-1,-5 7,-17 38,-16 61,-6 15,51-142,-33 80,3 6,15-45,-20 40,8-22,7-19,-21 35,24-49,2 0,1 2,1 0,-7 26,6-2,-2 0,-4-1,-1-1,-3-1,-4 4,-144 259,97-175,65-120</inkml:trace>
  <inkml:trace contextRef="#ctx0" brushRef="#br0" timeOffset="17612.898">1642 40,'0'26,"1"13,-2-1,-7 38,6-63,-1-1,0 1,-1-1,0 0,-1 0,-1 0,0 0,0-1,-1 0,-7 9,-28 34,3 3,2 1,3 1,2 2,0 8,26-52,0 0,1 1,1-1,1 1,1 0,-1 16,4 114,1-80,0-7,-4 1,-1-1,-4 0,-12 49,10-80,-1-1,-1-1,-2 0,-9 15,4-8,1 2,-2 9,-11 33,-12 15,-22 56,-2 16,26-91,28-56,1 2,1-1,-1 5,-8 21,9-24,2 1,0 0,1 0,1 1,0 8,4-2</inkml:trace>
  <inkml:trace contextRef="#ctx0" brushRef="#br0" timeOffset="19622.585">1527 501,'0'-7,"7"-1,8 6,8 4,7 1,-2 8,2 1,-6 5,1 0,-4 3,0-1,4-4,4-5,4-3,-5 2,8 1,-4 5,-7-1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A20-22A6-484C-9356-7C881434242C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838200"/>
            <a:ext cx="5010150" cy="2819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3886200"/>
            <a:ext cx="54864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A4878-FDE7-4851-AA90-1CE295DD1B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74185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664D3-F719-4A22-8307-B43217227B1D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29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838200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703A8-9A8B-46FE-BB84-AEC0EA7C2F5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A4878-FDE7-4851-AA90-1CE295DD1B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2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73813-AC12-41D9-BBB4-B7ECC6C97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25311" y="6416675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2B3014-0C27-462D-9BAE-11ACD3531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9801" y="6416674"/>
            <a:ext cx="6239309" cy="365125"/>
          </a:xfrm>
        </p:spPr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1CB5D-0158-49A3-A1CB-02B3C2BFE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4711" y="6416673"/>
            <a:ext cx="771089" cy="365125"/>
          </a:xfrm>
        </p:spPr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7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9211-6E92-4925-A565-FCEBA3495B1E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9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5026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8516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98592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3469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9799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90720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4C5E-092B-4C8A-9AB8-A7F4932F8FF3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06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AC118-67FA-4F16-A8F1-B556B8784568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4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4" y="2249487"/>
            <a:ext cx="99059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DFF1A-B503-4C77-9B5C-0E42429E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9C2B95-0B5A-4FDA-8EE0-33521FBB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5662F9-9DE0-4D5A-B449-ACA68E5A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12A9-9A53-4318-BE36-C9EFC3FA3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76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5070E-2F8C-4414-B17F-5FBDFB2E310B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3AC8582-C6E6-4B6A-A39A-B0E3B904F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5694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E988FA5-A7EB-4A36-AA2F-0C64AC276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0633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27DCA-BFE9-4F87-9156-3D2439D1D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4" y="809019"/>
            <a:ext cx="9905999" cy="17733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79738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F1CD37-8872-42D9-8512-BE29BDE5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3E5-FA00-4B97-8596-9412BF931EBE}" type="datetime1">
              <a:rPr lang="en-US" smtClean="0"/>
              <a:t>7/12/2019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DB15D-D459-478C-B64A-985B7F4D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AD998-30E3-4B07-B36A-B10E0CD3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57C38722-C890-4B81-9126-FE9D0F7FFD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141411" y="685800"/>
            <a:ext cx="5856721" cy="3886200"/>
          </a:xfrm>
        </p:spPr>
        <p:txBody>
          <a:bodyPr/>
          <a:lstStyle/>
          <a:p>
            <a:r>
              <a:rPr lang="en-US" dirty="0"/>
              <a:t>Click icon to add media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85AB65-23D1-4D68-95E1-A54F4C5D5F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41411" y="4762500"/>
            <a:ext cx="5856720" cy="12954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5EB8F3-74BB-4C41-9087-28632239B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9281"/>
          <a:stretch/>
        </p:blipFill>
        <p:spPr>
          <a:xfrm>
            <a:off x="9448800" y="1844673"/>
            <a:ext cx="2057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6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8B3C4-D791-4F70-B86D-18967F9540E3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4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20857-8554-48B2-9D0D-A2AA8ECF3BB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2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3A50-5564-4144-B108-E2DAC47AB7E0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5F0-0D37-448E-8FE4-4468589E0CC2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7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0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No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CF0CA-37B2-4886-845B-59E990F52E36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A9F97-76A8-4666-BF4B-892AFBB430D6}"/>
              </a:ext>
            </a:extLst>
          </p:cNvPr>
          <p:cNvGrpSpPr/>
          <p:nvPr userDrawn="1"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A93974-C352-4B3F-9E0D-22AEDFD8305D}"/>
                </a:ext>
              </a:extLst>
            </p:cNvPr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8" name="Rectangle 5">
                <a:extLst>
                  <a:ext uri="{FF2B5EF4-FFF2-40B4-BE49-F238E27FC236}">
                    <a16:creationId xmlns:a16="http://schemas.microsoft.com/office/drawing/2014/main" id="{42FA9F78-7B54-4E5F-8BC8-CC42A8AF4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9E62A268-CCAC-48AE-974B-BDEA9DE35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CDD1DC59-30F8-46A5-BED8-2488A79D63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DC45FCCE-603E-4FB6-86EF-D6783B18E8FA}"/>
                  </a:ext>
                </a:extLst>
              </p:cNvPr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9">
                <a:extLst>
                  <a:ext uri="{FF2B5EF4-FFF2-40B4-BE49-F238E27FC236}">
                    <a16:creationId xmlns:a16="http://schemas.microsoft.com/office/drawing/2014/main" id="{A52C0E13-6567-407C-9C50-0E0D2A6CC1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4E5C623F-F08C-435C-8438-B16722C6E8D4}"/>
                  </a:ext>
                </a:extLst>
              </p:cNvPr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E9A9BB7F-7E2B-42F4-A255-4D43CF6D3FA4}"/>
                  </a:ext>
                </a:extLst>
              </p:cNvPr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93BBA9A7-A66F-4E29-8332-9CEF524AE7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8BE12C7B-F87B-497F-A325-3CA99FDB88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4">
                <a:extLst>
                  <a:ext uri="{FF2B5EF4-FFF2-40B4-BE49-F238E27FC236}">
                    <a16:creationId xmlns:a16="http://schemas.microsoft.com/office/drawing/2014/main" id="{BE7915B5-F81A-488B-8DBA-5F5E44154411}"/>
                  </a:ext>
                </a:extLst>
              </p:cNvPr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5">
                <a:extLst>
                  <a:ext uri="{FF2B5EF4-FFF2-40B4-BE49-F238E27FC236}">
                    <a16:creationId xmlns:a16="http://schemas.microsoft.com/office/drawing/2014/main" id="{2946BE65-FD45-4AF9-8D35-BB41B16410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715F790E-2046-40D9-A344-585A73D0D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11CDCCAE-3F01-4827-B14F-77305DF8DD79}"/>
                  </a:ext>
                </a:extLst>
              </p:cNvPr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8">
                <a:extLst>
                  <a:ext uri="{FF2B5EF4-FFF2-40B4-BE49-F238E27FC236}">
                    <a16:creationId xmlns:a16="http://schemas.microsoft.com/office/drawing/2014/main" id="{ADED520C-DCCE-4D6F-A273-A75244F7362F}"/>
                  </a:ext>
                </a:extLst>
              </p:cNvPr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9">
                <a:extLst>
                  <a:ext uri="{FF2B5EF4-FFF2-40B4-BE49-F238E27FC236}">
                    <a16:creationId xmlns:a16="http://schemas.microsoft.com/office/drawing/2014/main" id="{E09BB5F5-EF3C-4F30-A3D1-97249CB60217}"/>
                  </a:ext>
                </a:extLst>
              </p:cNvPr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FDC7C343-67A3-49A1-AD96-FDE1283D9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Rectangle 21">
                <a:extLst>
                  <a:ext uri="{FF2B5EF4-FFF2-40B4-BE49-F238E27FC236}">
                    <a16:creationId xmlns:a16="http://schemas.microsoft.com/office/drawing/2014/main" id="{855392E4-3BB2-4EE1-9354-3B8931A3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1100359F-76B0-40FD-8F02-EE9E3262EBE5}"/>
                  </a:ext>
                </a:extLst>
              </p:cNvPr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3">
                <a:extLst>
                  <a:ext uri="{FF2B5EF4-FFF2-40B4-BE49-F238E27FC236}">
                    <a16:creationId xmlns:a16="http://schemas.microsoft.com/office/drawing/2014/main" id="{8EEA50BE-14CD-4305-927B-0D03C0CE18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24">
                <a:extLst>
                  <a:ext uri="{FF2B5EF4-FFF2-40B4-BE49-F238E27FC236}">
                    <a16:creationId xmlns:a16="http://schemas.microsoft.com/office/drawing/2014/main" id="{1F792664-D6CB-40C4-9519-42D63102537E}"/>
                  </a:ext>
                </a:extLst>
              </p:cNvPr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5E4F2FEC-30AA-4F3B-B552-995036BE5F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DD951CD5-1ACE-4D4E-ACFC-F07271F3BF25}"/>
                  </a:ext>
                </a:extLst>
              </p:cNvPr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7">
                <a:extLst>
                  <a:ext uri="{FF2B5EF4-FFF2-40B4-BE49-F238E27FC236}">
                    <a16:creationId xmlns:a16="http://schemas.microsoft.com/office/drawing/2014/main" id="{9350933E-090D-4165-A3AD-A3843FEE0256}"/>
                  </a:ext>
                </a:extLst>
              </p:cNvPr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8">
                <a:extLst>
                  <a:ext uri="{FF2B5EF4-FFF2-40B4-BE49-F238E27FC236}">
                    <a16:creationId xmlns:a16="http://schemas.microsoft.com/office/drawing/2014/main" id="{4B3B5C22-6FE0-4F56-B72A-5867B2E67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9">
                <a:extLst>
                  <a:ext uri="{FF2B5EF4-FFF2-40B4-BE49-F238E27FC236}">
                    <a16:creationId xmlns:a16="http://schemas.microsoft.com/office/drawing/2014/main" id="{60EFFE8F-68C1-4BC7-8943-9CD6319DC3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30">
                <a:extLst>
                  <a:ext uri="{FF2B5EF4-FFF2-40B4-BE49-F238E27FC236}">
                    <a16:creationId xmlns:a16="http://schemas.microsoft.com/office/drawing/2014/main" id="{DB9C8C8C-5550-4831-AF1C-F93EBD62DCAD}"/>
                  </a:ext>
                </a:extLst>
              </p:cNvPr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31">
                <a:extLst>
                  <a:ext uri="{FF2B5EF4-FFF2-40B4-BE49-F238E27FC236}">
                    <a16:creationId xmlns:a16="http://schemas.microsoft.com/office/drawing/2014/main" id="{C672E4DA-411F-43EA-BDA4-5B9664C2DB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0C690D-3695-41D7-B657-131A874C4A2B}"/>
                </a:ext>
              </a:extLst>
            </p:cNvPr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8" name="Freeform 32">
                <a:extLst>
                  <a:ext uri="{FF2B5EF4-FFF2-40B4-BE49-F238E27FC236}">
                    <a16:creationId xmlns:a16="http://schemas.microsoft.com/office/drawing/2014/main" id="{B1C9B07A-07D1-4081-93A4-C6E040EE6A46}"/>
                  </a:ext>
                </a:extLst>
              </p:cNvPr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9" name="Freeform 33">
                <a:extLst>
                  <a:ext uri="{FF2B5EF4-FFF2-40B4-BE49-F238E27FC236}">
                    <a16:creationId xmlns:a16="http://schemas.microsoft.com/office/drawing/2014/main" id="{91505487-618C-4959-AB9E-F40DBA1C9F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0" name="Freeform 34">
                <a:extLst>
                  <a:ext uri="{FF2B5EF4-FFF2-40B4-BE49-F238E27FC236}">
                    <a16:creationId xmlns:a16="http://schemas.microsoft.com/office/drawing/2014/main" id="{B8A1AF23-0176-4B8A-857C-19ACDBB92A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1" name="Freeform 35">
                <a:extLst>
                  <a:ext uri="{FF2B5EF4-FFF2-40B4-BE49-F238E27FC236}">
                    <a16:creationId xmlns:a16="http://schemas.microsoft.com/office/drawing/2014/main" id="{BFF22220-2599-4D4C-A66C-FD6005D79766}"/>
                  </a:ext>
                </a:extLst>
              </p:cNvPr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6">
                <a:extLst>
                  <a:ext uri="{FF2B5EF4-FFF2-40B4-BE49-F238E27FC236}">
                    <a16:creationId xmlns:a16="http://schemas.microsoft.com/office/drawing/2014/main" id="{137677F3-A249-4F62-9364-2968B430F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366F459C-C803-48F1-B078-D43EA4C269FA}"/>
                  </a:ext>
                </a:extLst>
              </p:cNvPr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8">
                <a:extLst>
                  <a:ext uri="{FF2B5EF4-FFF2-40B4-BE49-F238E27FC236}">
                    <a16:creationId xmlns:a16="http://schemas.microsoft.com/office/drawing/2014/main" id="{8C783082-2693-4245-9793-9E5163E1FD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9">
                <a:extLst>
                  <a:ext uri="{FF2B5EF4-FFF2-40B4-BE49-F238E27FC236}">
                    <a16:creationId xmlns:a16="http://schemas.microsoft.com/office/drawing/2014/main" id="{E7B635FF-3483-459B-A21C-7B0FA7A9A06A}"/>
                  </a:ext>
                </a:extLst>
              </p:cNvPr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40">
                <a:extLst>
                  <a:ext uri="{FF2B5EF4-FFF2-40B4-BE49-F238E27FC236}">
                    <a16:creationId xmlns:a16="http://schemas.microsoft.com/office/drawing/2014/main" id="{D3835D51-B480-49E0-8CE0-D5B19DF8D0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Rectangle 41">
                <a:extLst>
                  <a:ext uri="{FF2B5EF4-FFF2-40B4-BE49-F238E27FC236}">
                    <a16:creationId xmlns:a16="http://schemas.microsoft.com/office/drawing/2014/main" id="{E1D4E4DC-BCBA-4433-B0CA-75525195D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</p:spTree>
    <p:extLst>
      <p:ext uri="{BB962C8B-B14F-4D97-AF65-F5344CB8AC3E}">
        <p14:creationId xmlns:p14="http://schemas.microsoft.com/office/powerpoint/2010/main" val="187999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0E39B-6790-46E2-9139-95A02672AA2F}" type="datetime1">
              <a:rPr lang="en-US" smtClean="0"/>
              <a:t>7/12/2019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2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5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631550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6416674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6416673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28B1-3266-4B93-A83C-B7F02708D6E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A9AE035-5D8A-4F85-9FCC-265E04B05D96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989" y="615597"/>
            <a:ext cx="3535680" cy="90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8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96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62" r:id="rId19"/>
    <p:sldLayoutId id="2147483664" r:id="rId20"/>
    <p:sldLayoutId id="2147483665" r:id="rId21"/>
    <p:sldLayoutId id="2147483674" r:id="rId22"/>
    <p:sldLayoutId id="2147483697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091089Data\Adding%20Tables\New%20Visions%20Now%20Contacts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customXml" Target="../ink/ink6.xml"/><Relationship Id="rId17" Type="http://schemas.openxmlformats.org/officeDocument/2006/relationships/image" Target="NUL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3.xm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NULL"/><Relationship Id="rId1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Product Launch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It Means to Me</a:t>
            </a:r>
          </a:p>
        </p:txBody>
      </p:sp>
    </p:spTree>
    <p:extLst>
      <p:ext uri="{BB962C8B-B14F-4D97-AF65-F5344CB8AC3E}">
        <p14:creationId xmlns:p14="http://schemas.microsoft.com/office/powerpoint/2010/main" val="222274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73C15C-8721-461A-8883-CDAE6684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-16933" y="0"/>
            <a:ext cx="12208933" cy="68675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2880" y="1645920"/>
            <a:ext cx="9906000" cy="3541713"/>
          </a:xfrm>
        </p:spPr>
        <p:txBody>
          <a:bodyPr/>
          <a:lstStyle/>
          <a:p>
            <a:r>
              <a:rPr lang="en-US" dirty="0"/>
              <a:t>Projected sales are huge</a:t>
            </a:r>
          </a:p>
          <a:p>
            <a:r>
              <a:rPr lang="en-US" dirty="0"/>
              <a:t>All production facilities are at 100%</a:t>
            </a:r>
          </a:p>
          <a:p>
            <a:r>
              <a:rPr lang="en-US" dirty="0"/>
              <a:t>Shipping partners are on standby</a:t>
            </a:r>
          </a:p>
          <a:p>
            <a:r>
              <a:rPr lang="en-US" dirty="0"/>
              <a:t>New sales reps are in place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1168" y="146304"/>
            <a:ext cx="6315075" cy="1477963"/>
          </a:xfrm>
        </p:spPr>
        <p:txBody>
          <a:bodyPr/>
          <a:lstStyle/>
          <a:p>
            <a:r>
              <a:rPr lang="en-US" dirty="0"/>
              <a:t>Brace for Tomorrow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2C65B6-496B-4C25-ADE0-070706AF9108}"/>
              </a:ext>
            </a:extLst>
          </p:cNvPr>
          <p:cNvSpPr txBox="1"/>
          <p:nvPr/>
        </p:nvSpPr>
        <p:spPr>
          <a:xfrm>
            <a:off x="2971800" y="4114800"/>
            <a:ext cx="3243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6D00"/>
                </a:solidFill>
              </a:rPr>
              <a:t>Are You Ready?</a:t>
            </a:r>
          </a:p>
        </p:txBody>
      </p:sp>
    </p:spTree>
    <p:extLst>
      <p:ext uri="{BB962C8B-B14F-4D97-AF65-F5344CB8AC3E}">
        <p14:creationId xmlns:p14="http://schemas.microsoft.com/office/powerpoint/2010/main" val="338415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43D9D-E5D5-467D-9A2F-7583E872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Projections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1B5623-86E2-4297-9C5D-709F17307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180E5-AA9A-452C-901C-68CAE4FE4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7D5980-BDD5-4E70-BC64-C18A546D568C}"/>
              </a:ext>
            </a:extLst>
          </p:cNvPr>
          <p:cNvGraphicFramePr>
            <a:graphicFrameLocks noGrp="1"/>
          </p:cNvGraphicFramePr>
          <p:nvPr/>
        </p:nvGraphicFramePr>
        <p:xfrm>
          <a:off x="545232" y="1981200"/>
          <a:ext cx="11101536" cy="3566161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775384">
                  <a:extLst>
                    <a:ext uri="{9D8B030D-6E8A-4147-A177-3AD203B41FA5}">
                      <a16:colId xmlns:a16="http://schemas.microsoft.com/office/drawing/2014/main" val="613994578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3021935063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3200500427"/>
                    </a:ext>
                  </a:extLst>
                </a:gridCol>
                <a:gridCol w="2775384">
                  <a:extLst>
                    <a:ext uri="{9D8B030D-6E8A-4147-A177-3AD203B41FA5}">
                      <a16:colId xmlns:a16="http://schemas.microsoft.com/office/drawing/2014/main" val="1821251376"/>
                    </a:ext>
                  </a:extLst>
                </a:gridCol>
              </a:tblGrid>
              <a:tr h="92969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Product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Previous  Version Sales $M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Projected Sales $M</a:t>
                      </a:r>
                    </a:p>
                  </a:txBody>
                  <a:tcPr marL="124891" marR="124891" marT="62448" marB="624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Over/Under %</a:t>
                      </a:r>
                    </a:p>
                  </a:txBody>
                  <a:tcPr marL="124891" marR="124891" marT="62448" marB="62448" anchor="ctr"/>
                </a:tc>
                <a:extLst>
                  <a:ext uri="{0D108BD9-81ED-4DB2-BD59-A6C34878D82A}">
                    <a16:rowId xmlns:a16="http://schemas.microsoft.com/office/drawing/2014/main" val="1879182277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Marula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121.2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218.1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108066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Totara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345.7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473.6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252813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Sitka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98.6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110.4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055114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Nolina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203.1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221.4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620299"/>
                  </a:ext>
                </a:extLst>
              </a:tr>
              <a:tr h="527294">
                <a:tc>
                  <a:txBody>
                    <a:bodyPr/>
                    <a:lstStyle/>
                    <a:p>
                      <a:r>
                        <a:rPr lang="en-US" sz="2000" dirty="0"/>
                        <a:t>Parana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78.2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87.6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+12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169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78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1C844-63B7-4C4F-A801-447387AF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Who’s who?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A640D5-099C-4EC2-9AFD-89E826EF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46DDC-D4E6-47D1-BA23-76594C52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72CBEAF-1E74-4822-84C5-155549E68E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232953"/>
              </p:ext>
            </p:extLst>
          </p:nvPr>
        </p:nvGraphicFramePr>
        <p:xfrm>
          <a:off x="2313185" y="1905000"/>
          <a:ext cx="7565630" cy="384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3" imgW="6248378" imgH="3171689" progId="Excel.Sheet.12">
                  <p:link updateAutomatic="1"/>
                </p:oleObj>
              </mc:Choice>
              <mc:Fallback>
                <p:oleObj name="Worksheet" r:id="rId3" imgW="6248378" imgH="3171689" progId="Excel.Sheet.12">
                  <p:link updateAutomatic="1"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72CBEAF-1E74-4822-84C5-155549E68E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13185" y="1905000"/>
                        <a:ext cx="7565630" cy="3840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6017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34440" y="619125"/>
            <a:ext cx="6315075" cy="1477963"/>
          </a:xfrm>
        </p:spPr>
        <p:txBody>
          <a:bodyPr/>
          <a:lstStyle/>
          <a:p>
            <a:r>
              <a:rPr lang="en-US" dirty="0"/>
              <a:t>New Visions 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0" y="2862262"/>
            <a:ext cx="6666541" cy="17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Spring lineup is here!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Ready!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50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Visions Now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44" y="179288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41" y="1941433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428" y="1833200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227034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015" y="4199325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Products!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5AC163-FB20-4C8A-8476-75B22FA282B1}"/>
              </a:ext>
            </a:extLst>
          </p:cNvPr>
          <p:cNvSpPr/>
          <p:nvPr/>
        </p:nvSpPr>
        <p:spPr>
          <a:xfrm>
            <a:off x="691611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Marula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4F865E-DF0B-4A62-A037-CA5489735D1D}"/>
              </a:ext>
            </a:extLst>
          </p:cNvPr>
          <p:cNvSpPr/>
          <p:nvPr/>
        </p:nvSpPr>
        <p:spPr>
          <a:xfrm>
            <a:off x="895550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Our lightest, fastest, most powerful tablet yet.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1FB2D8-D7FB-41B3-9EBA-1FEB29B5B308}"/>
              </a:ext>
            </a:extLst>
          </p:cNvPr>
          <p:cNvSpPr/>
          <p:nvPr/>
        </p:nvSpPr>
        <p:spPr>
          <a:xfrm>
            <a:off x="2883957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marL="0" lvl="0" indent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The Totara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18BDCB-B742-4C13-B5EF-49A5F90956FD}"/>
              </a:ext>
            </a:extLst>
          </p:cNvPr>
          <p:cNvSpPr/>
          <p:nvPr/>
        </p:nvSpPr>
        <p:spPr>
          <a:xfrm>
            <a:off x="3087897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lightning-fast mobile phone that supports our new Integrated Gaming Platform (IGP).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801320-06C0-4F32-A8F8-EC292C32F09E}"/>
              </a:ext>
            </a:extLst>
          </p:cNvPr>
          <p:cNvSpPr/>
          <p:nvPr/>
        </p:nvSpPr>
        <p:spPr>
          <a:xfrm>
            <a:off x="5076304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Sitka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8F5196-68F2-4FB8-B24E-DF58B16C447E}"/>
              </a:ext>
            </a:extLst>
          </p:cNvPr>
          <p:cNvSpPr/>
          <p:nvPr/>
        </p:nvSpPr>
        <p:spPr>
          <a:xfrm>
            <a:off x="5280243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most advanced web-based TV experience on the market.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CE578E-FDE3-405E-8414-E6DE1A19270A}"/>
              </a:ext>
            </a:extLst>
          </p:cNvPr>
          <p:cNvSpPr/>
          <p:nvPr/>
        </p:nvSpPr>
        <p:spPr>
          <a:xfrm>
            <a:off x="7268650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Nolina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08F898-417A-4C91-80FE-9A0F5118B2BE}"/>
              </a:ext>
            </a:extLst>
          </p:cNvPr>
          <p:cNvSpPr/>
          <p:nvPr/>
        </p:nvSpPr>
        <p:spPr>
          <a:xfrm>
            <a:off x="7472589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3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A laptop that’s powerful for IGP gaming and smart for work.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48A852-78F5-4C77-A642-40D20CFBFEBB}"/>
              </a:ext>
            </a:extLst>
          </p:cNvPr>
          <p:cNvSpPr/>
          <p:nvPr/>
        </p:nvSpPr>
        <p:spPr>
          <a:xfrm>
            <a:off x="9460996" y="2194560"/>
            <a:ext cx="2039391" cy="4024125"/>
          </a:xfrm>
          <a:custGeom>
            <a:avLst/>
            <a:gdLst>
              <a:gd name="connsiteX0" fmla="*/ 0 w 2039391"/>
              <a:gd name="connsiteY0" fmla="*/ 203939 h 4024125"/>
              <a:gd name="connsiteX1" fmla="*/ 203939 w 2039391"/>
              <a:gd name="connsiteY1" fmla="*/ 0 h 4024125"/>
              <a:gd name="connsiteX2" fmla="*/ 1835452 w 2039391"/>
              <a:gd name="connsiteY2" fmla="*/ 0 h 4024125"/>
              <a:gd name="connsiteX3" fmla="*/ 2039391 w 2039391"/>
              <a:gd name="connsiteY3" fmla="*/ 203939 h 4024125"/>
              <a:gd name="connsiteX4" fmla="*/ 2039391 w 2039391"/>
              <a:gd name="connsiteY4" fmla="*/ 3820186 h 4024125"/>
              <a:gd name="connsiteX5" fmla="*/ 1835452 w 2039391"/>
              <a:gd name="connsiteY5" fmla="*/ 4024125 h 4024125"/>
              <a:gd name="connsiteX6" fmla="*/ 203939 w 2039391"/>
              <a:gd name="connsiteY6" fmla="*/ 4024125 h 4024125"/>
              <a:gd name="connsiteX7" fmla="*/ 0 w 2039391"/>
              <a:gd name="connsiteY7" fmla="*/ 3820186 h 4024125"/>
              <a:gd name="connsiteX8" fmla="*/ 0 w 2039391"/>
              <a:gd name="connsiteY8" fmla="*/ 203939 h 40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391" h="4024125">
                <a:moveTo>
                  <a:pt x="0" y="203939"/>
                </a:moveTo>
                <a:cubicBezTo>
                  <a:pt x="0" y="91307"/>
                  <a:pt x="91307" y="0"/>
                  <a:pt x="203939" y="0"/>
                </a:cubicBezTo>
                <a:lnTo>
                  <a:pt x="1835452" y="0"/>
                </a:lnTo>
                <a:cubicBezTo>
                  <a:pt x="1948084" y="0"/>
                  <a:pt x="2039391" y="91307"/>
                  <a:pt x="2039391" y="203939"/>
                </a:cubicBezTo>
                <a:lnTo>
                  <a:pt x="2039391" y="3820186"/>
                </a:lnTo>
                <a:cubicBezTo>
                  <a:pt x="2039391" y="3932818"/>
                  <a:pt x="1948084" y="4024125"/>
                  <a:pt x="1835452" y="4024125"/>
                </a:cubicBezTo>
                <a:lnTo>
                  <a:pt x="203939" y="4024125"/>
                </a:lnTo>
                <a:cubicBezTo>
                  <a:pt x="91307" y="4024125"/>
                  <a:pt x="0" y="3932818"/>
                  <a:pt x="0" y="3820186"/>
                </a:cubicBezTo>
                <a:lnTo>
                  <a:pt x="0" y="203939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125730" rIns="125730" bIns="2942618" numCol="1" spcCol="1270" anchor="ctr" anchorCtr="0">
            <a:noAutofit/>
          </a:bodyPr>
          <a:lstStyle/>
          <a:p>
            <a:pPr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/>
              <a:t>The Parana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868BA6-10A9-4D6A-BFFE-76E66366E3DC}"/>
              </a:ext>
            </a:extLst>
          </p:cNvPr>
          <p:cNvSpPr/>
          <p:nvPr/>
        </p:nvSpPr>
        <p:spPr>
          <a:xfrm>
            <a:off x="9664935" y="3401797"/>
            <a:ext cx="1631513" cy="2615681"/>
          </a:xfrm>
          <a:custGeom>
            <a:avLst/>
            <a:gdLst>
              <a:gd name="connsiteX0" fmla="*/ 0 w 1631513"/>
              <a:gd name="connsiteY0" fmla="*/ 163151 h 2615681"/>
              <a:gd name="connsiteX1" fmla="*/ 163151 w 1631513"/>
              <a:gd name="connsiteY1" fmla="*/ 0 h 2615681"/>
              <a:gd name="connsiteX2" fmla="*/ 1468362 w 1631513"/>
              <a:gd name="connsiteY2" fmla="*/ 0 h 2615681"/>
              <a:gd name="connsiteX3" fmla="*/ 1631513 w 1631513"/>
              <a:gd name="connsiteY3" fmla="*/ 163151 h 2615681"/>
              <a:gd name="connsiteX4" fmla="*/ 1631513 w 1631513"/>
              <a:gd name="connsiteY4" fmla="*/ 2452530 h 2615681"/>
              <a:gd name="connsiteX5" fmla="*/ 1468362 w 1631513"/>
              <a:gd name="connsiteY5" fmla="*/ 2615681 h 2615681"/>
              <a:gd name="connsiteX6" fmla="*/ 163151 w 1631513"/>
              <a:gd name="connsiteY6" fmla="*/ 2615681 h 2615681"/>
              <a:gd name="connsiteX7" fmla="*/ 0 w 1631513"/>
              <a:gd name="connsiteY7" fmla="*/ 2452530 h 2615681"/>
              <a:gd name="connsiteX8" fmla="*/ 0 w 1631513"/>
              <a:gd name="connsiteY8" fmla="*/ 163151 h 261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513" h="2615681">
                <a:moveTo>
                  <a:pt x="0" y="163151"/>
                </a:moveTo>
                <a:cubicBezTo>
                  <a:pt x="0" y="73045"/>
                  <a:pt x="73045" y="0"/>
                  <a:pt x="163151" y="0"/>
                </a:cubicBezTo>
                <a:lnTo>
                  <a:pt x="1468362" y="0"/>
                </a:lnTo>
                <a:cubicBezTo>
                  <a:pt x="1558468" y="0"/>
                  <a:pt x="1631513" y="73045"/>
                  <a:pt x="1631513" y="163151"/>
                </a:cubicBezTo>
                <a:lnTo>
                  <a:pt x="1631513" y="2452530"/>
                </a:lnTo>
                <a:cubicBezTo>
                  <a:pt x="1631513" y="2542636"/>
                  <a:pt x="1558468" y="2615681"/>
                  <a:pt x="1468362" y="2615681"/>
                </a:cubicBezTo>
                <a:lnTo>
                  <a:pt x="163151" y="2615681"/>
                </a:lnTo>
                <a:cubicBezTo>
                  <a:pt x="73045" y="2615681"/>
                  <a:pt x="0" y="2542636"/>
                  <a:pt x="0" y="2452530"/>
                </a:cubicBezTo>
                <a:lnTo>
                  <a:pt x="0" y="163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045" tIns="83980" rIns="96045" bIns="839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The center of the IGP system.</a:t>
            </a:r>
          </a:p>
        </p:txBody>
      </p:sp>
    </p:spTree>
    <p:extLst>
      <p:ext uri="{BB962C8B-B14F-4D97-AF65-F5344CB8AC3E}">
        <p14:creationId xmlns:p14="http://schemas.microsoft.com/office/powerpoint/2010/main" val="337783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This means to 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to Know Our New Family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6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CED1A-2CD3-4585-9DAE-F60C4F8A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89F00-8446-4B19-9AA1-0C2CEDF28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Develetech Industries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34455-65C0-4C18-9B92-BF7AC988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t>6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14:cNvPr>
              <p14:cNvContentPartPr/>
              <p14:nvPr/>
            </p14:nvContentPartPr>
            <p14:xfrm>
              <a:off x="-887149" y="2327280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C3DAA9F-91CA-408A-B55A-4215CF1C609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904789" y="2219280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14:cNvPr>
              <p14:cNvContentPartPr/>
              <p14:nvPr/>
            </p14:nvContentPartPr>
            <p14:xfrm>
              <a:off x="1356371" y="4511760"/>
              <a:ext cx="1334880" cy="121248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27251BA9-A3E7-49CC-9864-EE96310DC02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20731" y="4476120"/>
                <a:ext cx="1406520" cy="128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14:cNvPr>
              <p14:cNvContentPartPr/>
              <p14:nvPr/>
            </p14:nvContentPartPr>
            <p14:xfrm>
              <a:off x="2989691" y="4498440"/>
              <a:ext cx="1722600" cy="1197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221E8870-8C03-4AC8-A4C6-221E5259D8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54051" y="4462440"/>
                <a:ext cx="1794240" cy="126900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Rectangle 53">
            <a:extLst>
              <a:ext uri="{FF2B5EF4-FFF2-40B4-BE49-F238E27FC236}">
                <a16:creationId xmlns:a16="http://schemas.microsoft.com/office/drawing/2014/main" id="{FCEB5857-6CA2-4BAF-9EFC-25C69005420E}"/>
              </a:ext>
            </a:extLst>
          </p:cNvPr>
          <p:cNvSpPr/>
          <p:nvPr/>
        </p:nvSpPr>
        <p:spPr>
          <a:xfrm>
            <a:off x="5248800" y="4616280"/>
            <a:ext cx="1280160" cy="1280160"/>
          </a:xfrm>
          <a:prstGeom prst="rect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B016ACBD-FC04-4C01-A04C-3BA39877D15C}"/>
              </a:ext>
            </a:extLst>
          </p:cNvPr>
          <p:cNvSpPr/>
          <p:nvPr/>
        </p:nvSpPr>
        <p:spPr>
          <a:xfrm rot="-2125200">
            <a:off x="7050876" y="3871151"/>
            <a:ext cx="2011680" cy="1280160"/>
          </a:xfrm>
          <a:prstGeom prst="rightArrow">
            <a:avLst/>
          </a:prstGeom>
          <a:solidFill>
            <a:srgbClr val="F6630D">
              <a:alpha val="75000"/>
            </a:srgbClr>
          </a:solidFill>
          <a:ln w="72000">
            <a:solidFill>
              <a:srgbClr val="F663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6630D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14:cNvPr>
              <p14:cNvContentPartPr/>
              <p14:nvPr/>
            </p14:nvContentPartPr>
            <p14:xfrm>
              <a:off x="1052531" y="3837480"/>
              <a:ext cx="1530000" cy="380880"/>
            </p14:xfrm>
          </p:contentPart>
        </mc:Choice>
        <mc:Fallback xmlns="">
          <p:pic>
            <p:nvPicPr>
              <p:cNvPr id="69" name="Ink 68">
                <a:extLst>
                  <a:ext uri="{FF2B5EF4-FFF2-40B4-BE49-F238E27FC236}">
                    <a16:creationId xmlns:a16="http://schemas.microsoft.com/office/drawing/2014/main" id="{F5D42F22-9ABF-46E1-847F-A37F75035F5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16891" y="3801480"/>
                <a:ext cx="160164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14:cNvPr>
              <p14:cNvContentPartPr/>
              <p14:nvPr/>
            </p14:nvContentPartPr>
            <p14:xfrm>
              <a:off x="5139611" y="3934320"/>
              <a:ext cx="1177920" cy="41184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622BC642-56FD-4D95-88B5-6AB89E96A49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103611" y="3898320"/>
                <a:ext cx="1249560" cy="48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14:cNvPr>
              <p14:cNvContentPartPr/>
              <p14:nvPr/>
            </p14:nvContentPartPr>
            <p14:xfrm>
              <a:off x="8900891" y="2618160"/>
              <a:ext cx="409320" cy="836280"/>
            </p14:xfrm>
          </p:contentPart>
        </mc:Choice>
        <mc:Fallback xmlns=""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819A932F-A377-453E-871A-9107A0ED354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864891" y="2582520"/>
                <a:ext cx="480960" cy="907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14:cNvPr>
              <p14:cNvContentPartPr/>
              <p14:nvPr/>
            </p14:nvContentPartPr>
            <p14:xfrm>
              <a:off x="9961811" y="2036040"/>
              <a:ext cx="514080" cy="852480"/>
            </p14:xfrm>
          </p:contentPart>
        </mc:Choice>
        <mc:Fallback xmlns="">
          <p:pic>
            <p:nvPicPr>
              <p:cNvPr id="96" name="Ink 95">
                <a:extLst>
                  <a:ext uri="{FF2B5EF4-FFF2-40B4-BE49-F238E27FC236}">
                    <a16:creationId xmlns:a16="http://schemas.microsoft.com/office/drawing/2014/main" id="{164FC57B-693D-4BDB-872F-10711647493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926171" y="2000400"/>
                <a:ext cx="585720" cy="9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14:cNvPr>
              <p14:cNvContentPartPr/>
              <p14:nvPr/>
            </p14:nvContentPartPr>
            <p14:xfrm>
              <a:off x="9619451" y="3490800"/>
              <a:ext cx="705600" cy="927360"/>
            </p14:xfrm>
          </p:contentPart>
        </mc:Choice>
        <mc:Fallback xmlns="">
          <p:pic>
            <p:nvPicPr>
              <p:cNvPr id="107" name="Ink 106">
                <a:extLst>
                  <a:ext uri="{FF2B5EF4-FFF2-40B4-BE49-F238E27FC236}">
                    <a16:creationId xmlns:a16="http://schemas.microsoft.com/office/drawing/2014/main" id="{8F804319-E3CB-4CEE-B798-57F17798A1B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583451" y="3454800"/>
                <a:ext cx="777240" cy="99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736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Them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572" y="2249487"/>
            <a:ext cx="10821988" cy="3541714"/>
          </a:xfrm>
        </p:spPr>
        <p:txBody>
          <a:bodyPr>
            <a:normAutofit/>
          </a:bodyPr>
          <a:lstStyle/>
          <a:p>
            <a:r>
              <a:rPr lang="en-US" dirty="0"/>
              <a:t>Product information is in the Releases folder on your department’s shared drive</a:t>
            </a:r>
          </a:p>
          <a:p>
            <a:r>
              <a:rPr lang="en-US" dirty="0"/>
              <a:t>Selling points and branding information are in the Marketing folder</a:t>
            </a:r>
          </a:p>
          <a:p>
            <a:r>
              <a:rPr lang="en-US" dirty="0"/>
              <a:t>The Wiki will have the latest updates—check often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17EEE3B4-01DF-4313-B8AE-18F952120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660" y="3657600"/>
            <a:ext cx="2971800" cy="2971800"/>
          </a:xfrm>
          <a:prstGeom prst="rect">
            <a:avLst/>
          </a:prstGeo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03309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5B9ED87-BCF8-4CD2-A4F9-9D1CB5479C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" b="15743"/>
          <a:stretch/>
        </p:blipFill>
        <p:spPr>
          <a:xfrm>
            <a:off x="0" y="-237077"/>
            <a:ext cx="13034962" cy="73321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3188" y="1658144"/>
            <a:ext cx="9906000" cy="3541712"/>
          </a:xfrm>
        </p:spPr>
        <p:txBody>
          <a:bodyPr/>
          <a:lstStyle/>
          <a:p>
            <a:r>
              <a:rPr lang="en-US" dirty="0"/>
              <a:t>All existing clients—starting tomorrow</a:t>
            </a:r>
          </a:p>
          <a:p>
            <a:r>
              <a:rPr lang="en-US" dirty="0"/>
              <a:t>Potential new clients—starting early next week</a:t>
            </a:r>
          </a:p>
          <a:p>
            <a:r>
              <a:rPr lang="en-US" dirty="0"/>
              <a:t>Media outlets—this Thursday</a:t>
            </a:r>
          </a:p>
          <a:p>
            <a:r>
              <a:rPr lang="en-US" dirty="0"/>
              <a:t>Friends and family—ASAP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2406" y="146051"/>
            <a:ext cx="6315075" cy="1477963"/>
          </a:xfrm>
        </p:spPr>
        <p:txBody>
          <a:bodyPr/>
          <a:lstStyle/>
          <a:p>
            <a:r>
              <a:rPr lang="en-US" dirty="0"/>
              <a:t>Prepare to Talk Them 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71890D-0328-485E-825C-30EE5A41A0B5}"/>
              </a:ext>
            </a:extLst>
          </p:cNvPr>
          <p:cNvSpPr txBox="1"/>
          <p:nvPr/>
        </p:nvSpPr>
        <p:spPr>
          <a:xfrm>
            <a:off x="1600200" y="3998531"/>
            <a:ext cx="2543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6D00"/>
                </a:solidFill>
              </a:rPr>
              <a:t>Start the Buzz Now!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119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 to Remember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Develetech Industries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28B1-3266-4B93-A83C-B7F02708D6ED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value for Gross Margin (GM) is arrived at by subtracting the Cost of Goods (CG) from Total Sales (TS)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𝐺𝑀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𝑇𝑆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𝐶𝐺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value for Inventory Turnover (IT) is arrived at by dividing Net Sales (NS) by the Average Retail Stock (ARS)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𝐴𝑅𝑆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143000" y="2286000"/>
                <a:ext cx="9906000" cy="3541712"/>
              </a:xfrm>
              <a:blipFill>
                <a:blip r:embed="rId3"/>
                <a:stretch>
                  <a:fillRect l="-985" t="-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067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610</TotalTime>
  <Words>354</Words>
  <Application>Microsoft Office PowerPoint</Application>
  <PresentationFormat>Widescreen</PresentationFormat>
  <Paragraphs>98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Cambria Math</vt:lpstr>
      <vt:lpstr>Circuit</vt:lpstr>
      <vt:lpstr>C:\091089Data\Adding Tables\New Visions Now Contacts.xlsx</vt:lpstr>
      <vt:lpstr>New Product Launch</vt:lpstr>
      <vt:lpstr>The Spring lineup is here!</vt:lpstr>
      <vt:lpstr>New Visions Now</vt:lpstr>
      <vt:lpstr>The New Products!</vt:lpstr>
      <vt:lpstr>What This means to me</vt:lpstr>
      <vt:lpstr>Next steps</vt:lpstr>
      <vt:lpstr>Know Them Now</vt:lpstr>
      <vt:lpstr>Prepare to Talk Them Up</vt:lpstr>
      <vt:lpstr>Formulas to Remember</vt:lpstr>
      <vt:lpstr>Brace for Tomorrow</vt:lpstr>
      <vt:lpstr>Sales Projections</vt:lpstr>
      <vt:lpstr>Who’s who?</vt:lpstr>
      <vt:lpstr>New Visions Now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Tamara Hagen</cp:lastModifiedBy>
  <cp:revision>61</cp:revision>
  <dcterms:created xsi:type="dcterms:W3CDTF">2012-08-06T18:45:32Z</dcterms:created>
  <dcterms:modified xsi:type="dcterms:W3CDTF">2019-07-12T17:15:44Z</dcterms:modified>
</cp:coreProperties>
</file>